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52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14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7150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89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5486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46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587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4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875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61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87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80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374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36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0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46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334107" y="333377"/>
            <a:ext cx="85109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363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вида»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4158898" y="6165850"/>
            <a:ext cx="10452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Казань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1498293"/>
            <a:ext cx="8229600" cy="3216925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воспитанников в ДОУ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224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групп–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alt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младшая группа (с 1.5 до 3 лет</a:t>
            </a:r>
            <a:r>
              <a:rPr lang="ru-RU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- 2; </a:t>
            </a:r>
            <a:endParaRPr lang="ru-RU" sz="20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торая младшая группа  (с 3 до 4 лет) - 2; </a:t>
            </a: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редняя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-  2 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таршая группа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 5 до 6 лет)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340"/>
              </a:spcAft>
              <a:buNone/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одготовительная группа (с 6 до 7 лет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- 2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родительства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Совет родителей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</a:t>
            </a:r>
            <a:r>
              <a:rPr lang="ru-RU" dirty="0" smtClean="0">
                <a:latin typeface="Times New Roman" panose="02020603050405020304" pitchFamily="18" charset="0"/>
              </a:rPr>
              <a:t>личности, </a:t>
            </a:r>
            <a:r>
              <a:rPr lang="ru-RU" dirty="0">
                <a:latin typeface="Times New Roman" panose="02020603050405020304" pitchFamily="18" charset="0"/>
              </a:rPr>
              <a:t>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31148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</a:t>
            </a:r>
          </a:p>
          <a:p>
            <a:pPr algn="just">
              <a:lnSpc>
                <a:spcPct val="107000"/>
              </a:lnSpc>
              <a:defRPr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371580" y="1487176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103</TotalTime>
  <Words>1452</Words>
  <Application>Microsoft Office PowerPoint</Application>
  <PresentationFormat>Экран (4:3)</PresentationFormat>
  <Paragraphs>159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Легкий дым</vt:lpstr>
      <vt:lpstr>Краткая презентация  образовательной программы дошкольного образовательного учреждения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 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Венера</cp:lastModifiedBy>
  <cp:revision>13</cp:revision>
  <dcterms:created xsi:type="dcterms:W3CDTF">2023-08-02T09:43:03Z</dcterms:created>
  <dcterms:modified xsi:type="dcterms:W3CDTF">2025-04-17T06:22:43Z</dcterms:modified>
</cp:coreProperties>
</file>